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</p:sldIdLst>
  <p:sldSz cx="9906000" cy="70183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3"/>
    <a:srgbClr val="FFF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79" d="100"/>
          <a:sy n="79" d="100"/>
        </p:scale>
        <p:origin x="495" y="-156"/>
      </p:cViewPr>
      <p:guideLst>
        <p:guide orient="horz" pos="221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48604"/>
            <a:ext cx="8420100" cy="2443421"/>
          </a:xfrm>
        </p:spPr>
        <p:txBody>
          <a:bodyPr anchor="b"/>
          <a:lstStyle>
            <a:lvl1pPr algn="ctr">
              <a:defRPr sz="61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86253"/>
            <a:ext cx="7429500" cy="1694473"/>
          </a:xfrm>
        </p:spPr>
        <p:txBody>
          <a:bodyPr/>
          <a:lstStyle>
            <a:lvl1pPr marL="0" indent="0" algn="ctr">
              <a:buNone/>
              <a:defRPr sz="2456"/>
            </a:lvl1pPr>
            <a:lvl2pPr marL="467898" indent="0" algn="ctr">
              <a:buNone/>
              <a:defRPr sz="2047"/>
            </a:lvl2pPr>
            <a:lvl3pPr marL="935797" indent="0" algn="ctr">
              <a:buNone/>
              <a:defRPr sz="1842"/>
            </a:lvl3pPr>
            <a:lvl4pPr marL="1403695" indent="0" algn="ctr">
              <a:buNone/>
              <a:defRPr sz="1637"/>
            </a:lvl4pPr>
            <a:lvl5pPr marL="1871594" indent="0" algn="ctr">
              <a:buNone/>
              <a:defRPr sz="1637"/>
            </a:lvl5pPr>
            <a:lvl6pPr marL="2339492" indent="0" algn="ctr">
              <a:buNone/>
              <a:defRPr sz="1637"/>
            </a:lvl6pPr>
            <a:lvl7pPr marL="2807391" indent="0" algn="ctr">
              <a:buNone/>
              <a:defRPr sz="1637"/>
            </a:lvl7pPr>
            <a:lvl8pPr marL="3275289" indent="0" algn="ctr">
              <a:buNone/>
              <a:defRPr sz="1637"/>
            </a:lvl8pPr>
            <a:lvl9pPr marL="3743188" indent="0" algn="ctr">
              <a:buNone/>
              <a:defRPr sz="163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9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73662"/>
            <a:ext cx="2135981" cy="59477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73662"/>
            <a:ext cx="6284119" cy="59477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49713"/>
            <a:ext cx="8543925" cy="2919433"/>
          </a:xfrm>
        </p:spPr>
        <p:txBody>
          <a:bodyPr anchor="b"/>
          <a:lstStyle>
            <a:lvl1pPr>
              <a:defRPr sz="61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696765"/>
            <a:ext cx="8543925" cy="1535261"/>
          </a:xfrm>
        </p:spPr>
        <p:txBody>
          <a:bodyPr/>
          <a:lstStyle>
            <a:lvl1pPr marL="0" indent="0">
              <a:buNone/>
              <a:defRPr sz="2456">
                <a:solidFill>
                  <a:schemeClr val="tx1"/>
                </a:solidFill>
              </a:defRPr>
            </a:lvl1pPr>
            <a:lvl2pPr marL="467898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2pPr>
            <a:lvl3pPr marL="935797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3pPr>
            <a:lvl4pPr marL="1403695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187159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33949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2807391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27528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374318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68308"/>
            <a:ext cx="4210050" cy="4453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68308"/>
            <a:ext cx="4210050" cy="4453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73663"/>
            <a:ext cx="8543925" cy="1356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720468"/>
            <a:ext cx="4190702" cy="843175"/>
          </a:xfrm>
        </p:spPr>
        <p:txBody>
          <a:bodyPr anchor="b"/>
          <a:lstStyle>
            <a:lvl1pPr marL="0" indent="0">
              <a:buNone/>
              <a:defRPr sz="2456" b="1"/>
            </a:lvl1pPr>
            <a:lvl2pPr marL="467898" indent="0">
              <a:buNone/>
              <a:defRPr sz="2047" b="1"/>
            </a:lvl2pPr>
            <a:lvl3pPr marL="935797" indent="0">
              <a:buNone/>
              <a:defRPr sz="1842" b="1"/>
            </a:lvl3pPr>
            <a:lvl4pPr marL="1403695" indent="0">
              <a:buNone/>
              <a:defRPr sz="1637" b="1"/>
            </a:lvl4pPr>
            <a:lvl5pPr marL="1871594" indent="0">
              <a:buNone/>
              <a:defRPr sz="1637" b="1"/>
            </a:lvl5pPr>
            <a:lvl6pPr marL="2339492" indent="0">
              <a:buNone/>
              <a:defRPr sz="1637" b="1"/>
            </a:lvl6pPr>
            <a:lvl7pPr marL="2807391" indent="0">
              <a:buNone/>
              <a:defRPr sz="1637" b="1"/>
            </a:lvl7pPr>
            <a:lvl8pPr marL="3275289" indent="0">
              <a:buNone/>
              <a:defRPr sz="1637" b="1"/>
            </a:lvl8pPr>
            <a:lvl9pPr marL="3743188" indent="0">
              <a:buNone/>
              <a:defRPr sz="16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63643"/>
            <a:ext cx="4190702" cy="377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720468"/>
            <a:ext cx="4211340" cy="843175"/>
          </a:xfrm>
        </p:spPr>
        <p:txBody>
          <a:bodyPr anchor="b"/>
          <a:lstStyle>
            <a:lvl1pPr marL="0" indent="0">
              <a:buNone/>
              <a:defRPr sz="2456" b="1"/>
            </a:lvl1pPr>
            <a:lvl2pPr marL="467898" indent="0">
              <a:buNone/>
              <a:defRPr sz="2047" b="1"/>
            </a:lvl2pPr>
            <a:lvl3pPr marL="935797" indent="0">
              <a:buNone/>
              <a:defRPr sz="1842" b="1"/>
            </a:lvl3pPr>
            <a:lvl4pPr marL="1403695" indent="0">
              <a:buNone/>
              <a:defRPr sz="1637" b="1"/>
            </a:lvl4pPr>
            <a:lvl5pPr marL="1871594" indent="0">
              <a:buNone/>
              <a:defRPr sz="1637" b="1"/>
            </a:lvl5pPr>
            <a:lvl6pPr marL="2339492" indent="0">
              <a:buNone/>
              <a:defRPr sz="1637" b="1"/>
            </a:lvl6pPr>
            <a:lvl7pPr marL="2807391" indent="0">
              <a:buNone/>
              <a:defRPr sz="1637" b="1"/>
            </a:lvl7pPr>
            <a:lvl8pPr marL="3275289" indent="0">
              <a:buNone/>
              <a:defRPr sz="1637" b="1"/>
            </a:lvl8pPr>
            <a:lvl9pPr marL="3743188" indent="0">
              <a:buNone/>
              <a:defRPr sz="16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63643"/>
            <a:ext cx="4211340" cy="3770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67889"/>
            <a:ext cx="3194943" cy="1637612"/>
          </a:xfrm>
        </p:spPr>
        <p:txBody>
          <a:bodyPr anchor="b"/>
          <a:lstStyle>
            <a:lvl1pPr>
              <a:defRPr sz="32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010512"/>
            <a:ext cx="5014913" cy="4987569"/>
          </a:xfrm>
        </p:spPr>
        <p:txBody>
          <a:bodyPr/>
          <a:lstStyle>
            <a:lvl1pPr>
              <a:defRPr sz="3275"/>
            </a:lvl1pPr>
            <a:lvl2pPr>
              <a:defRPr sz="2866"/>
            </a:lvl2pPr>
            <a:lvl3pPr>
              <a:defRPr sz="2456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05501"/>
            <a:ext cx="3194943" cy="3900702"/>
          </a:xfrm>
        </p:spPr>
        <p:txBody>
          <a:bodyPr/>
          <a:lstStyle>
            <a:lvl1pPr marL="0" indent="0">
              <a:buNone/>
              <a:defRPr sz="1637"/>
            </a:lvl1pPr>
            <a:lvl2pPr marL="467898" indent="0">
              <a:buNone/>
              <a:defRPr sz="1433"/>
            </a:lvl2pPr>
            <a:lvl3pPr marL="935797" indent="0">
              <a:buNone/>
              <a:defRPr sz="1228"/>
            </a:lvl3pPr>
            <a:lvl4pPr marL="1403695" indent="0">
              <a:buNone/>
              <a:defRPr sz="1023"/>
            </a:lvl4pPr>
            <a:lvl5pPr marL="1871594" indent="0">
              <a:buNone/>
              <a:defRPr sz="1023"/>
            </a:lvl5pPr>
            <a:lvl6pPr marL="2339492" indent="0">
              <a:buNone/>
              <a:defRPr sz="1023"/>
            </a:lvl6pPr>
            <a:lvl7pPr marL="2807391" indent="0">
              <a:buNone/>
              <a:defRPr sz="1023"/>
            </a:lvl7pPr>
            <a:lvl8pPr marL="3275289" indent="0">
              <a:buNone/>
              <a:defRPr sz="1023"/>
            </a:lvl8pPr>
            <a:lvl9pPr marL="3743188" indent="0">
              <a:buNone/>
              <a:defRPr sz="10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67889"/>
            <a:ext cx="3194943" cy="1637612"/>
          </a:xfrm>
        </p:spPr>
        <p:txBody>
          <a:bodyPr anchor="b"/>
          <a:lstStyle>
            <a:lvl1pPr>
              <a:defRPr sz="32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010512"/>
            <a:ext cx="5014913" cy="4987569"/>
          </a:xfrm>
        </p:spPr>
        <p:txBody>
          <a:bodyPr anchor="t"/>
          <a:lstStyle>
            <a:lvl1pPr marL="0" indent="0">
              <a:buNone/>
              <a:defRPr sz="3275"/>
            </a:lvl1pPr>
            <a:lvl2pPr marL="467898" indent="0">
              <a:buNone/>
              <a:defRPr sz="2866"/>
            </a:lvl2pPr>
            <a:lvl3pPr marL="935797" indent="0">
              <a:buNone/>
              <a:defRPr sz="2456"/>
            </a:lvl3pPr>
            <a:lvl4pPr marL="1403695" indent="0">
              <a:buNone/>
              <a:defRPr sz="2047"/>
            </a:lvl4pPr>
            <a:lvl5pPr marL="1871594" indent="0">
              <a:buNone/>
              <a:defRPr sz="2047"/>
            </a:lvl5pPr>
            <a:lvl6pPr marL="2339492" indent="0">
              <a:buNone/>
              <a:defRPr sz="2047"/>
            </a:lvl6pPr>
            <a:lvl7pPr marL="2807391" indent="0">
              <a:buNone/>
              <a:defRPr sz="2047"/>
            </a:lvl7pPr>
            <a:lvl8pPr marL="3275289" indent="0">
              <a:buNone/>
              <a:defRPr sz="2047"/>
            </a:lvl8pPr>
            <a:lvl9pPr marL="3743188" indent="0">
              <a:buNone/>
              <a:defRPr sz="20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05501"/>
            <a:ext cx="3194943" cy="3900702"/>
          </a:xfrm>
        </p:spPr>
        <p:txBody>
          <a:bodyPr/>
          <a:lstStyle>
            <a:lvl1pPr marL="0" indent="0">
              <a:buNone/>
              <a:defRPr sz="1637"/>
            </a:lvl1pPr>
            <a:lvl2pPr marL="467898" indent="0">
              <a:buNone/>
              <a:defRPr sz="1433"/>
            </a:lvl2pPr>
            <a:lvl3pPr marL="935797" indent="0">
              <a:buNone/>
              <a:defRPr sz="1228"/>
            </a:lvl3pPr>
            <a:lvl4pPr marL="1403695" indent="0">
              <a:buNone/>
              <a:defRPr sz="1023"/>
            </a:lvl4pPr>
            <a:lvl5pPr marL="1871594" indent="0">
              <a:buNone/>
              <a:defRPr sz="1023"/>
            </a:lvl5pPr>
            <a:lvl6pPr marL="2339492" indent="0">
              <a:buNone/>
              <a:defRPr sz="1023"/>
            </a:lvl6pPr>
            <a:lvl7pPr marL="2807391" indent="0">
              <a:buNone/>
              <a:defRPr sz="1023"/>
            </a:lvl7pPr>
            <a:lvl8pPr marL="3275289" indent="0">
              <a:buNone/>
              <a:defRPr sz="1023"/>
            </a:lvl8pPr>
            <a:lvl9pPr marL="3743188" indent="0">
              <a:buNone/>
              <a:defRPr sz="10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73663"/>
            <a:ext cx="8543925" cy="135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68308"/>
            <a:ext cx="8543925" cy="445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504961"/>
            <a:ext cx="2228850" cy="373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9A43-63D8-4178-9280-A95556BC4C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504961"/>
            <a:ext cx="3343275" cy="373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504961"/>
            <a:ext cx="2228850" cy="373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4D92-9DD0-4B44-8204-62B2811A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35797" rtl="0" eaLnBrk="1" latinLnBrk="0" hangingPunct="1">
        <a:lnSpc>
          <a:spcPct val="90000"/>
        </a:lnSpc>
        <a:spcBef>
          <a:spcPct val="0"/>
        </a:spcBef>
        <a:buNone/>
        <a:defRPr sz="45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49" indent="-233949" algn="l" defTabSz="935797" rtl="0" eaLnBrk="1" latinLnBrk="0" hangingPunct="1">
        <a:lnSpc>
          <a:spcPct val="90000"/>
        </a:lnSpc>
        <a:spcBef>
          <a:spcPts val="1023"/>
        </a:spcBef>
        <a:buFont typeface="Arial" panose="020B0604020202020204" pitchFamily="34" charset="0"/>
        <a:buChar char="•"/>
        <a:defRPr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848" indent="-233949" algn="l" defTabSz="935797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2pPr>
      <a:lvl3pPr marL="1169746" indent="-233949" algn="l" defTabSz="935797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645" indent="-233949" algn="l" defTabSz="935797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543" indent="-233949" algn="l" defTabSz="935797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442" indent="-233949" algn="l" defTabSz="935797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340" indent="-233949" algn="l" defTabSz="935797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239" indent="-233949" algn="l" defTabSz="935797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137" indent="-233949" algn="l" defTabSz="935797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898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797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695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594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492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391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289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188" algn="l" defTabSz="935797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75569"/>
            <a:ext cx="5486400" cy="27432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Paper’s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423569"/>
            <a:ext cx="4114800" cy="91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author’s name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229730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4969"/>
            <a:ext cx="9144000" cy="838200"/>
          </a:xfrm>
        </p:spPr>
        <p:txBody>
          <a:bodyPr>
            <a:normAutofit/>
          </a:bodyPr>
          <a:lstStyle/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0370"/>
            <a:ext cx="9144000" cy="3886199"/>
          </a:xfrm>
        </p:spPr>
        <p:txBody>
          <a:bodyPr>
            <a:normAutofit/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5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 PPT" id="{0E01F7A8-3028-4539-8410-275A045F4F15}" vid="{52E8DB86-BB1B-4F70-B44D-3E4624DE10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CCE PPT Template</Template>
  <TotalTime>1</TotalTime>
  <Words>6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Paper’s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COVATARIU</dc:creator>
  <cp:lastModifiedBy>GABRIELA COVATARIU</cp:lastModifiedBy>
  <cp:revision>1</cp:revision>
  <dcterms:created xsi:type="dcterms:W3CDTF">2025-04-23T09:10:55Z</dcterms:created>
  <dcterms:modified xsi:type="dcterms:W3CDTF">2025-04-23T09:12:24Z</dcterms:modified>
</cp:coreProperties>
</file>