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iMVXXhGcFOONiyW/WNyILKZtpD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1" name="Google Shape;9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2023-04-27T08:30:51Z</dcterms:created>
  <dc:creator>GABRIELA COVATARIU</dc:creator>
</cp:coreProperties>
</file>